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444" r:id="rId54"/>
    <p:sldId id="394" r:id="rId55"/>
    <p:sldId id="409" r:id="rId56"/>
    <p:sldId id="442" r:id="rId57"/>
    <p:sldId id="438" r:id="rId58"/>
    <p:sldId id="411" r:id="rId59"/>
    <p:sldId id="412" r:id="rId60"/>
    <p:sldId id="413" r:id="rId61"/>
    <p:sldId id="445" r:id="rId62"/>
    <p:sldId id="415" r:id="rId63"/>
    <p:sldId id="455" r:id="rId64"/>
    <p:sldId id="461" r:id="rId65"/>
    <p:sldId id="414" r:id="rId66"/>
    <p:sldId id="446" r:id="rId67"/>
    <p:sldId id="439"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83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4.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4701</TotalTime>
  <Words>6026</Words>
  <Application>Microsoft Office PowerPoint</Application>
  <PresentationFormat>On-screen Show (4:3)</PresentationFormat>
  <Paragraphs>596</Paragraphs>
  <Slides>74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CambriaMath</vt:lpstr>
      <vt:lpstr>HelveticaNeue-Light</vt:lpstr>
      <vt:lpstr>HelveticaNeue-LightItalic</vt:lpstr>
      <vt:lpstr>Raleway</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370</cp:revision>
  <dcterms:created xsi:type="dcterms:W3CDTF">2020-03-21T16:53:45Z</dcterms:created>
  <dcterms:modified xsi:type="dcterms:W3CDTF">2021-04-21T18:00:01Z</dcterms:modified>
</cp:coreProperties>
</file>